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16" r:id="rId2"/>
    <p:sldId id="336" r:id="rId3"/>
    <p:sldId id="337" r:id="rId4"/>
    <p:sldId id="338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78" r:id="rId45"/>
    <p:sldId id="379" r:id="rId46"/>
    <p:sldId id="380" r:id="rId47"/>
    <p:sldId id="381" r:id="rId48"/>
    <p:sldId id="382" r:id="rId49"/>
    <p:sldId id="383" r:id="rId50"/>
    <p:sldId id="384" r:id="rId51"/>
    <p:sldId id="385" r:id="rId52"/>
    <p:sldId id="386" r:id="rId53"/>
    <p:sldId id="387" r:id="rId54"/>
    <p:sldId id="388" r:id="rId55"/>
    <p:sldId id="389" r:id="rId56"/>
    <p:sldId id="390" r:id="rId57"/>
    <p:sldId id="391" r:id="rId58"/>
    <p:sldId id="392" r:id="rId59"/>
    <p:sldId id="393" r:id="rId60"/>
    <p:sldId id="394" r:id="rId61"/>
    <p:sldId id="395" r:id="rId62"/>
    <p:sldId id="396" r:id="rId63"/>
    <p:sldId id="397" r:id="rId64"/>
    <p:sldId id="398" r:id="rId65"/>
    <p:sldId id="399" r:id="rId66"/>
    <p:sldId id="400" r:id="rId67"/>
    <p:sldId id="401" r:id="rId68"/>
    <p:sldId id="402" r:id="rId69"/>
    <p:sldId id="403" r:id="rId70"/>
    <p:sldId id="404" r:id="rId71"/>
    <p:sldId id="405" r:id="rId72"/>
    <p:sldId id="406" r:id="rId73"/>
    <p:sldId id="407" r:id="rId74"/>
    <p:sldId id="408" r:id="rId75"/>
    <p:sldId id="409" r:id="rId76"/>
    <p:sldId id="410" r:id="rId77"/>
    <p:sldId id="411" r:id="rId78"/>
    <p:sldId id="412" r:id="rId79"/>
    <p:sldId id="413" r:id="rId80"/>
    <p:sldId id="414" r:id="rId81"/>
    <p:sldId id="415" r:id="rId82"/>
    <p:sldId id="256" r:id="rId83"/>
    <p:sldId id="257" r:id="rId84"/>
    <p:sldId id="258" r:id="rId85"/>
    <p:sldId id="259" r:id="rId86"/>
    <p:sldId id="260" r:id="rId87"/>
    <p:sldId id="261" r:id="rId88"/>
    <p:sldId id="262" r:id="rId89"/>
    <p:sldId id="263" r:id="rId90"/>
    <p:sldId id="264" r:id="rId91"/>
    <p:sldId id="265" r:id="rId92"/>
    <p:sldId id="266" r:id="rId93"/>
    <p:sldId id="267" r:id="rId94"/>
    <p:sldId id="268" r:id="rId95"/>
    <p:sldId id="269" r:id="rId96"/>
    <p:sldId id="270" r:id="rId97"/>
    <p:sldId id="271" r:id="rId98"/>
    <p:sldId id="272" r:id="rId99"/>
    <p:sldId id="273" r:id="rId100"/>
    <p:sldId id="274" r:id="rId101"/>
    <p:sldId id="275" r:id="rId102"/>
    <p:sldId id="276" r:id="rId103"/>
    <p:sldId id="277" r:id="rId104"/>
    <p:sldId id="278" r:id="rId105"/>
    <p:sldId id="279" r:id="rId106"/>
    <p:sldId id="280" r:id="rId107"/>
    <p:sldId id="281" r:id="rId108"/>
    <p:sldId id="282" r:id="rId109"/>
    <p:sldId id="283" r:id="rId110"/>
    <p:sldId id="284" r:id="rId111"/>
    <p:sldId id="285" r:id="rId112"/>
    <p:sldId id="286" r:id="rId113"/>
    <p:sldId id="287" r:id="rId114"/>
    <p:sldId id="288" r:id="rId115"/>
    <p:sldId id="289" r:id="rId116"/>
    <p:sldId id="290" r:id="rId117"/>
    <p:sldId id="291" r:id="rId118"/>
    <p:sldId id="292" r:id="rId119"/>
    <p:sldId id="293" r:id="rId120"/>
    <p:sldId id="294" r:id="rId121"/>
    <p:sldId id="295" r:id="rId122"/>
    <p:sldId id="296" r:id="rId123"/>
    <p:sldId id="297" r:id="rId124"/>
    <p:sldId id="298" r:id="rId125"/>
    <p:sldId id="299" r:id="rId126"/>
    <p:sldId id="300" r:id="rId127"/>
    <p:sldId id="301" r:id="rId128"/>
    <p:sldId id="302" r:id="rId129"/>
    <p:sldId id="303" r:id="rId130"/>
    <p:sldId id="304" r:id="rId131"/>
    <p:sldId id="305" r:id="rId132"/>
    <p:sldId id="306" r:id="rId133"/>
    <p:sldId id="307" r:id="rId134"/>
    <p:sldId id="308" r:id="rId135"/>
    <p:sldId id="309" r:id="rId136"/>
    <p:sldId id="310" r:id="rId137"/>
    <p:sldId id="311" r:id="rId138"/>
    <p:sldId id="312" r:id="rId139"/>
    <p:sldId id="313" r:id="rId140"/>
    <p:sldId id="314" r:id="rId141"/>
    <p:sldId id="315" r:id="rId142"/>
    <p:sldId id="316" r:id="rId143"/>
    <p:sldId id="317" r:id="rId144"/>
    <p:sldId id="318" r:id="rId145"/>
    <p:sldId id="319" r:id="rId146"/>
    <p:sldId id="320" r:id="rId147"/>
    <p:sldId id="321" r:id="rId148"/>
    <p:sldId id="322" r:id="rId149"/>
    <p:sldId id="323" r:id="rId150"/>
    <p:sldId id="324" r:id="rId151"/>
    <p:sldId id="325" r:id="rId152"/>
    <p:sldId id="326" r:id="rId153"/>
    <p:sldId id="327" r:id="rId154"/>
    <p:sldId id="328" r:id="rId155"/>
    <p:sldId id="329" r:id="rId156"/>
    <p:sldId id="330" r:id="rId157"/>
    <p:sldId id="331" r:id="rId158"/>
    <p:sldId id="332" r:id="rId159"/>
    <p:sldId id="333" r:id="rId160"/>
    <p:sldId id="334" r:id="rId161"/>
    <p:sldId id="335" r:id="rId1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72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GBPUSD Daily </a:t>
            </a:r>
            <a:r>
              <a:rPr lang="en-US" smtClean="0"/>
              <a:t>and Weekly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4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612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383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300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981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SVM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2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3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4 forecaster4_Squared Error p=3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207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5 forecaster4_Squared Error p=3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rbf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sigmoid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7746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1083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78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11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2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43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1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53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06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59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80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36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92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23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17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15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28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4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88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85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81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00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93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76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94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23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79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95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21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97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74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03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03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7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42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0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99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43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86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LogisticRegression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1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90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16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469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22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427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3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3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83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4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92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09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800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5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76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307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227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095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sigmoid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523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967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622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803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93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708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852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746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91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438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025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278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924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084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527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2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286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857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770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18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</Words>
  <Application>Microsoft Office PowerPoint</Application>
  <PresentationFormat>On-screen Show (4:3)</PresentationFormat>
  <Paragraphs>1</Paragraphs>
  <Slides>161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4" baseType="lpstr">
      <vt:lpstr>Arial</vt:lpstr>
      <vt:lpstr>Calibri</vt:lpstr>
      <vt:lpstr>Office Theme</vt:lpstr>
      <vt:lpstr>GBPUSD Daily and Weekly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GBPUSD Daily and Weekly</dc:title>
  <dc:subject/>
  <dc:creator/>
  <cp:keywords/>
  <dc:description>generated using python-pptx</dc:description>
  <cp:lastModifiedBy>E Scoullos</cp:lastModifiedBy>
  <cp:revision>2</cp:revision>
  <dcterms:created xsi:type="dcterms:W3CDTF">2013-01-27T09:14:16Z</dcterms:created>
  <dcterms:modified xsi:type="dcterms:W3CDTF">2017-04-05T03:43:11Z</dcterms:modified>
  <cp:category/>
</cp:coreProperties>
</file>